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3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6" d="100"/>
          <a:sy n="86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8/28/2022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7C06B-417D-4446-90D3-45790C306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Science Week At a Glance</a:t>
            </a:r>
            <a:br>
              <a:rPr lang="en-US" dirty="0"/>
            </a:br>
            <a:r>
              <a:rPr lang="en-US" dirty="0"/>
              <a:t>August 29 – SEP 02,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927D-E450-4C2F-B8DD-43AED75AC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119953"/>
          </a:xfrm>
        </p:spPr>
        <p:txBody>
          <a:bodyPr/>
          <a:lstStyle/>
          <a:p>
            <a:r>
              <a:rPr lang="en-US" dirty="0"/>
              <a:t>Mr. Davis 8th Grade Math</a:t>
            </a:r>
          </a:p>
          <a:p>
            <a:r>
              <a:rPr lang="en-US" dirty="0"/>
              <a:t>Contact Information: davisma@boe.Richmond.k12.ga.us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6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12F4D-3417-4302-A41D-5051DAB83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&amp; Essential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81DAC-2092-48B9-BC90-314BFB7F3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082800"/>
            <a:ext cx="10554574" cy="43280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S8P1. a. Essential Question(s)</a:t>
            </a:r>
          </a:p>
          <a:p>
            <a:r>
              <a:rPr lang="en-US" dirty="0"/>
              <a:t>How can we distinguish atoms from molecules?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S8P1. c. Essential Question(s)</a:t>
            </a:r>
          </a:p>
          <a:p>
            <a:endParaRPr lang="en-US" dirty="0"/>
          </a:p>
          <a:p>
            <a:r>
              <a:rPr lang="en-US" dirty="0"/>
              <a:t>What is the difference between solids, liquids, gases and plasma states?</a:t>
            </a:r>
          </a:p>
          <a:p>
            <a:r>
              <a:rPr lang="en-US" dirty="0"/>
              <a:t>How are particles in solids, liquids, and gases arranged, and how does that affect properties?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S8P1. d. Essential Question(s)</a:t>
            </a:r>
          </a:p>
          <a:p>
            <a:endParaRPr lang="en-US" dirty="0"/>
          </a:p>
          <a:p>
            <a:r>
              <a:rPr lang="en-US" dirty="0"/>
              <a:t>What properties can be used to identify an unknown substance?</a:t>
            </a:r>
          </a:p>
          <a:p>
            <a:pPr marL="0" indent="0">
              <a:buNone/>
            </a:pPr>
            <a:r>
              <a:rPr lang="en-US" dirty="0"/>
              <a:t>S8P1. e. Essential Question(s)</a:t>
            </a:r>
          </a:p>
          <a:p>
            <a:endParaRPr lang="en-US" dirty="0"/>
          </a:p>
          <a:p>
            <a:r>
              <a:rPr lang="en-US" dirty="0"/>
              <a:t>What can be said about the new properties of a substance after a physical change and after a chemical change?</a:t>
            </a:r>
          </a:p>
        </p:txBody>
      </p:sp>
    </p:spTree>
    <p:extLst>
      <p:ext uri="{BB962C8B-B14F-4D97-AF65-F5344CB8AC3E}">
        <p14:creationId xmlns:p14="http://schemas.microsoft.com/office/powerpoint/2010/main" val="266758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32923-D493-4985-B0B0-E7A5CD82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– August 29th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C9646-53C0-4D51-B8D0-50720D81A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Chapter 8 Quiz</a:t>
            </a:r>
          </a:p>
          <a:p>
            <a:endParaRPr lang="en-US" dirty="0"/>
          </a:p>
          <a:p>
            <a:r>
              <a:rPr lang="en-US" dirty="0"/>
              <a:t>Warm-Up: Define key terms of unit 1</a:t>
            </a:r>
          </a:p>
          <a:p>
            <a:endParaRPr lang="en-US" dirty="0"/>
          </a:p>
          <a:p>
            <a:r>
              <a:rPr lang="en-US" dirty="0"/>
              <a:t>Work Session: Review workbook pages 249 – 270</a:t>
            </a:r>
          </a:p>
          <a:p>
            <a:endParaRPr lang="en-US" dirty="0"/>
          </a:p>
          <a:p>
            <a:r>
              <a:rPr lang="en-US" dirty="0"/>
              <a:t>Closing: Q&amp;A Session</a:t>
            </a:r>
          </a:p>
          <a:p>
            <a:endParaRPr lang="en-US" dirty="0"/>
          </a:p>
          <a:p>
            <a:pPr algn="ctr"/>
            <a:r>
              <a:rPr lang="en-US" dirty="0"/>
              <a:t>Homework: Study Chapter 8 (Test 30 Aug)</a:t>
            </a:r>
          </a:p>
        </p:txBody>
      </p:sp>
    </p:spTree>
    <p:extLst>
      <p:ext uri="{BB962C8B-B14F-4D97-AF65-F5344CB8AC3E}">
        <p14:creationId xmlns:p14="http://schemas.microsoft.com/office/powerpoint/2010/main" val="226894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DACD5-1053-4C7C-99CA-472414EBE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– August 30th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121B4-E043-4000-BFF7-F69F47E41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31164"/>
            <a:ext cx="10554574" cy="3636511"/>
          </a:xfrm>
        </p:spPr>
        <p:txBody>
          <a:bodyPr>
            <a:normAutofit/>
          </a:bodyPr>
          <a:lstStyle/>
          <a:p>
            <a:r>
              <a:rPr lang="en-US" dirty="0"/>
              <a:t>Warm-Up: Question and Answer</a:t>
            </a:r>
          </a:p>
          <a:p>
            <a:endParaRPr lang="en-US" dirty="0"/>
          </a:p>
          <a:p>
            <a:r>
              <a:rPr lang="en-US" dirty="0"/>
              <a:t>Work Session (a): TEST (Chapter 8)</a:t>
            </a:r>
          </a:p>
          <a:p>
            <a:endParaRPr lang="en-US" dirty="0"/>
          </a:p>
          <a:p>
            <a:r>
              <a:rPr lang="en-US" dirty="0"/>
              <a:t>Work Session (b): Start to Read and answer Questions on Pg. 213-222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Closing: Q&amp;A Session</a:t>
            </a:r>
          </a:p>
          <a:p>
            <a:pPr marL="0" indent="0">
              <a:buNone/>
            </a:pPr>
            <a:endParaRPr lang="en-US" dirty="0"/>
          </a:p>
          <a:p>
            <a:pPr algn="ctr"/>
            <a:r>
              <a:rPr lang="en-US" dirty="0"/>
              <a:t>Homework: finish pages from work session (b) above</a:t>
            </a:r>
          </a:p>
        </p:txBody>
      </p:sp>
    </p:spTree>
    <p:extLst>
      <p:ext uri="{BB962C8B-B14F-4D97-AF65-F5344CB8AC3E}">
        <p14:creationId xmlns:p14="http://schemas.microsoft.com/office/powerpoint/2010/main" val="411970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DACD5-1053-4C7C-99CA-472414EBE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– August 23</a:t>
            </a:r>
            <a:r>
              <a:rPr lang="en-US" baseline="30000" dirty="0"/>
              <a:t>rd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121B4-E043-4000-BFF7-F69F47E41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Question and Answer</a:t>
            </a:r>
          </a:p>
          <a:p>
            <a:endParaRPr lang="en-US" dirty="0"/>
          </a:p>
          <a:p>
            <a:r>
              <a:rPr lang="en-US" dirty="0"/>
              <a:t>Work Session: Workbook pages 213 – 222</a:t>
            </a:r>
          </a:p>
          <a:p>
            <a:endParaRPr lang="en-US" dirty="0"/>
          </a:p>
          <a:p>
            <a:r>
              <a:rPr lang="en-US" dirty="0"/>
              <a:t>Closing: Reading Review:</a:t>
            </a:r>
          </a:p>
          <a:p>
            <a:endParaRPr lang="en-US" dirty="0"/>
          </a:p>
          <a:p>
            <a:pPr algn="ctr"/>
            <a:r>
              <a:rPr lang="en-US" dirty="0"/>
              <a:t>Homework: Any unfinished pages from work session above</a:t>
            </a:r>
          </a:p>
        </p:txBody>
      </p:sp>
    </p:spTree>
    <p:extLst>
      <p:ext uri="{BB962C8B-B14F-4D97-AF65-F5344CB8AC3E}">
        <p14:creationId xmlns:p14="http://schemas.microsoft.com/office/powerpoint/2010/main" val="356504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40A5-D367-4A36-98B5-071BCB56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– August 31st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12B14-0C91-409A-B747-8BAB947EC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Define Key Words in Mini Glossary Pg. 219</a:t>
            </a:r>
          </a:p>
          <a:p>
            <a:endParaRPr lang="en-US" dirty="0"/>
          </a:p>
          <a:p>
            <a:r>
              <a:rPr lang="en-US" dirty="0"/>
              <a:t>Work Session: Discuss Workbook pages 213 – 222</a:t>
            </a:r>
          </a:p>
          <a:p>
            <a:endParaRPr lang="en-US" dirty="0"/>
          </a:p>
          <a:p>
            <a:r>
              <a:rPr lang="en-US" dirty="0"/>
              <a:t>Closing: Q&amp;A</a:t>
            </a:r>
          </a:p>
          <a:p>
            <a:endParaRPr lang="en-US" dirty="0"/>
          </a:p>
          <a:p>
            <a:pPr algn="ctr"/>
            <a:r>
              <a:rPr lang="en-US" dirty="0"/>
              <a:t>Homework: Finish Key Words Pg. 219</a:t>
            </a:r>
          </a:p>
        </p:txBody>
      </p:sp>
    </p:spTree>
    <p:extLst>
      <p:ext uri="{BB962C8B-B14F-4D97-AF65-F5344CB8AC3E}">
        <p14:creationId xmlns:p14="http://schemas.microsoft.com/office/powerpoint/2010/main" val="4130543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127C-E9F9-41EE-BDFD-5A2FB2A8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– August 25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2DFDE-85AB-4BED-A432-2B165B13D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950256"/>
            <a:ext cx="10554574" cy="3636511"/>
          </a:xfrm>
        </p:spPr>
        <p:txBody>
          <a:bodyPr/>
          <a:lstStyle/>
          <a:p>
            <a:r>
              <a:rPr lang="en-US" dirty="0"/>
              <a:t>Warm-Up: Heterogenous vs Homogenous Mixtures</a:t>
            </a:r>
          </a:p>
          <a:p>
            <a:endParaRPr lang="en-US" dirty="0"/>
          </a:p>
          <a:p>
            <a:r>
              <a:rPr lang="en-US" dirty="0"/>
              <a:t>Work Session: Workbook Chapter 7 (Pg. 224-230)</a:t>
            </a:r>
          </a:p>
          <a:p>
            <a:endParaRPr lang="en-US" dirty="0"/>
          </a:p>
          <a:p>
            <a:r>
              <a:rPr lang="en-US" dirty="0"/>
              <a:t>Closing: DISCUSSION</a:t>
            </a:r>
          </a:p>
          <a:p>
            <a:endParaRPr lang="en-US" dirty="0"/>
          </a:p>
          <a:p>
            <a:pPr algn="ctr"/>
            <a:r>
              <a:rPr lang="en-US" dirty="0"/>
              <a:t>Homework: BONUS WORK: complete Pg. 231</a:t>
            </a:r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5AC8A-1160-49F8-9B55-FF69E52DD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– September 2d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925BF-643B-404E-B59D-F1CA7D303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Warm-Up: Chapter 7 Review</a:t>
            </a:r>
          </a:p>
          <a:p>
            <a:endParaRPr lang="en-US" dirty="0"/>
          </a:p>
          <a:p>
            <a:r>
              <a:rPr lang="en-US" dirty="0"/>
              <a:t>Work Session: Jeopardy</a:t>
            </a:r>
          </a:p>
          <a:p>
            <a:endParaRPr lang="en-US" dirty="0"/>
          </a:p>
          <a:p>
            <a:r>
              <a:rPr lang="en-US" dirty="0"/>
              <a:t>Closing: Key Points Review</a:t>
            </a:r>
          </a:p>
          <a:p>
            <a:endParaRPr lang="en-US" dirty="0"/>
          </a:p>
          <a:p>
            <a:pPr algn="ctr"/>
            <a:r>
              <a:rPr lang="en-US" dirty="0"/>
              <a:t>Homework: NONE (Next </a:t>
            </a:r>
            <a:r>
              <a:rPr lang="en-US" dirty="0" err="1"/>
              <a:t>Wk</a:t>
            </a:r>
            <a:r>
              <a:rPr lang="en-US" dirty="0"/>
              <a:t>: Chap10)</a:t>
            </a:r>
          </a:p>
        </p:txBody>
      </p:sp>
    </p:spTree>
    <p:extLst>
      <p:ext uri="{BB962C8B-B14F-4D97-AF65-F5344CB8AC3E}">
        <p14:creationId xmlns:p14="http://schemas.microsoft.com/office/powerpoint/2010/main" val="3562050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E2C3CC080A3047AED44A3261D3EE45" ma:contentTypeVersion="2" ma:contentTypeDescription="Create a new document." ma:contentTypeScope="" ma:versionID="6867537633443ee6e039479ba0684389">
  <xsd:schema xmlns:xsd="http://www.w3.org/2001/XMLSchema" xmlns:xs="http://www.w3.org/2001/XMLSchema" xmlns:p="http://schemas.microsoft.com/office/2006/metadata/properties" xmlns:ns3="05138e35-247b-4774-b224-00ac4e94811a" targetNamespace="http://schemas.microsoft.com/office/2006/metadata/properties" ma:root="true" ma:fieldsID="f32da1525bc7a1db72bfb33a172e5976" ns3:_="">
    <xsd:import namespace="05138e35-247b-4774-b224-00ac4e9481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38e35-247b-4774-b224-00ac4e948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AAA8B2-FEA5-458C-9D3A-A7EFD8D7969E}">
  <ds:schemaRefs>
    <ds:schemaRef ds:uri="http://purl.org/dc/dcmitype/"/>
    <ds:schemaRef ds:uri="05138e35-247b-4774-b224-00ac4e94811a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D162B2E-87B3-424E-930B-1BF89C137C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E266FF-E77A-4E59-9F7C-AF89AE87C7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38e35-247b-4774-b224-00ac4e948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1089</TotalTime>
  <Words>367</Words>
  <Application>Microsoft Office PowerPoint</Application>
  <PresentationFormat>Widescreen</PresentationFormat>
  <Paragraphs>71</Paragraphs>
  <Slides>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Science Week At a Glance August 29 – SEP 02, 2022</vt:lpstr>
      <vt:lpstr>Standards &amp; Essential Questions:</vt:lpstr>
      <vt:lpstr>Monday – August 29th </vt:lpstr>
      <vt:lpstr>Tuesday – August 30th </vt:lpstr>
      <vt:lpstr>Tuesday – August 23rd </vt:lpstr>
      <vt:lpstr>Wednesday – August 31st </vt:lpstr>
      <vt:lpstr>Thursday – August 25th </vt:lpstr>
      <vt:lpstr>Friday – September 2d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Week At a Glance August 22 – 26, 2022</dc:title>
  <dc:creator>Woo, Nicholas</dc:creator>
  <cp:lastModifiedBy>Davis, Marc</cp:lastModifiedBy>
  <cp:revision>13</cp:revision>
  <dcterms:created xsi:type="dcterms:W3CDTF">2022-08-23T12:44:34Z</dcterms:created>
  <dcterms:modified xsi:type="dcterms:W3CDTF">2022-08-28T22:35:58Z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0x01010086E2C3CC080A3047AED44A3261D3EE45</vt:lpwstr>
  </property>
</Properties>
</file>